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4630400" cy="8229600"/>
  <p:notesSz cx="8229600" cy="146304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Lucida Fax" panose="02060602050505020204" pitchFamily="18" charset="0"/>
      <p:regular r:id="rId16"/>
      <p:bold r:id="rId17"/>
      <p:italic r:id="rId18"/>
      <p:boldItalic r:id="rId19"/>
    </p:embeddedFont>
    <p:embeddedFont>
      <p:font typeface="Merriweather" panose="00000500000000000000" pitchFamily="2" charset="0"/>
      <p:regular r:id="rId20"/>
    </p:embeddedFont>
    <p:embeddedFont>
      <p:font typeface="Wingdings 2" panose="050201020105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15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809"/>
            <a:ext cx="14630400" cy="6244590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01" y="1738977"/>
            <a:ext cx="12686400" cy="3565261"/>
          </a:xfrm>
        </p:spPr>
        <p:txBody>
          <a:bodyPr/>
          <a:lstStyle>
            <a:lvl1pPr>
              <a:defRPr sz="64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2001" y="6337016"/>
            <a:ext cx="12686400" cy="521969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992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00" y="5760720"/>
            <a:ext cx="12673702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4630400" cy="576072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92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2000" y="6440806"/>
            <a:ext cx="12673702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656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758037" y="1297747"/>
            <a:ext cx="7598899" cy="388702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182" y="1486203"/>
            <a:ext cx="7072608" cy="3175094"/>
          </a:xfrm>
        </p:spPr>
        <p:txBody>
          <a:bodyPr anchor="b"/>
          <a:lstStyle>
            <a:lvl1pPr algn="l">
              <a:defRPr sz="504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3828" y="5332417"/>
            <a:ext cx="7069963" cy="855889"/>
          </a:xfrm>
        </p:spPr>
        <p:txBody>
          <a:bodyPr anchor="t">
            <a:no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9089571" y="1297748"/>
            <a:ext cx="4572001" cy="489055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720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369061" y="2743902"/>
            <a:ext cx="5874138" cy="300476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628507" y="2923149"/>
            <a:ext cx="5259025" cy="2409347"/>
          </a:xfrm>
        </p:spPr>
        <p:txBody>
          <a:bodyPr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387200" y="2743201"/>
            <a:ext cx="5856360" cy="2754630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865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8836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9203582" y="535307"/>
            <a:ext cx="5426819" cy="6497954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0249" y="703405"/>
            <a:ext cx="2993749" cy="616175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2001" y="535307"/>
            <a:ext cx="7933848" cy="649795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2491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642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96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182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193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50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00" y="536626"/>
            <a:ext cx="12686398" cy="11645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454" y="2666745"/>
            <a:ext cx="12665489" cy="43638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5638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405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176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73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14630400" cy="6244590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00" y="3541675"/>
            <a:ext cx="12673702" cy="1762560"/>
          </a:xfrm>
        </p:spPr>
        <p:txBody>
          <a:bodyPr anchor="b"/>
          <a:lstStyle>
            <a:lvl1pPr algn="r">
              <a:defRPr sz="576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00" y="6337442"/>
            <a:ext cx="12673702" cy="520746"/>
          </a:xfrm>
        </p:spPr>
        <p:txBody>
          <a:bodyPr anchor="t">
            <a:noAutofit/>
          </a:bodyPr>
          <a:lstStyle>
            <a:lvl1pPr marL="0" indent="0" algn="r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726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455" y="2666745"/>
            <a:ext cx="6223048" cy="436651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24898" y="2666744"/>
            <a:ext cx="6233500" cy="43665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64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674" y="2609850"/>
            <a:ext cx="6227828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675" y="3301366"/>
            <a:ext cx="6227827" cy="3731896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24898" y="2609850"/>
            <a:ext cx="6233500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24898" y="3301366"/>
            <a:ext cx="6233500" cy="3731896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336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4630400" cy="262318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466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0570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287782" y="535305"/>
            <a:ext cx="4257040" cy="217758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782" y="535306"/>
            <a:ext cx="4257040" cy="1942075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535306"/>
            <a:ext cx="7503160" cy="649795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7782" y="2712886"/>
            <a:ext cx="4257040" cy="432037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231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673" y="873027"/>
            <a:ext cx="5823586" cy="194059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7317741" y="0"/>
            <a:ext cx="7312660" cy="82296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68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7673" y="2813621"/>
            <a:ext cx="5823586" cy="4219638"/>
          </a:xfrm>
        </p:spPr>
        <p:txBody>
          <a:bodyPr anchor="t"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62973" y="7249635"/>
            <a:ext cx="1172255" cy="438150"/>
          </a:xfrm>
        </p:spPr>
        <p:txBody>
          <a:bodyPr/>
          <a:lstStyle/>
          <a:p>
            <a:fld id="{3CBC1C18-307B-4F68-A007-B5B542270E8D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8476" y="7249635"/>
            <a:ext cx="3954496" cy="43815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35227" y="7099066"/>
            <a:ext cx="1274586" cy="58871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29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2000" y="536626"/>
            <a:ext cx="12686398" cy="116454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01" y="2621282"/>
            <a:ext cx="12675942" cy="440927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1817" y="7249635"/>
            <a:ext cx="10373184" cy="438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8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01551" y="7249635"/>
            <a:ext cx="1612447" cy="438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80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13998" y="7099066"/>
            <a:ext cx="1274586" cy="58871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4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01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8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88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336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384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43200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Font typeface="Wingdings 2" charset="2"/>
        <a:buChar char="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40887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Bank Management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321612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Welcome to the presentation on our Bank Management System project.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68478" y="5388888"/>
            <a:ext cx="2041684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Lucida Fax" panose="02060602050505020204" pitchFamily="18" charset="0"/>
                <a:ea typeface="Merriweather Bold" pitchFamily="34" charset="-122"/>
                <a:cs typeface="Merriweather Bold" pitchFamily="34" charset="-120"/>
              </a:rPr>
              <a:t>Saad Talat 2023624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Lucida Fax" panose="02060602050505020204" pitchFamily="18" charset="0"/>
                <a:ea typeface="Merriweather Bold" pitchFamily="34" charset="-122"/>
              </a:rPr>
              <a:t>Syed Ali Bin Asad 2023670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Lucida Fax" panose="02060602050505020204" pitchFamily="18" charset="0"/>
                <a:ea typeface="Merriweather Bold" pitchFamily="34" charset="-122"/>
              </a:rPr>
              <a:t>M.Musa Qureshi 2023475 </a:t>
            </a:r>
            <a:endParaRPr lang="en-US" sz="2400" dirty="0">
              <a:latin typeface="Lucida Fax" panose="020606020505050202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540" y="955953"/>
            <a:ext cx="4989552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This Project?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8540" y="1878925"/>
            <a:ext cx="3773686" cy="2441734"/>
          </a:xfrm>
          <a:prstGeom prst="roundRect">
            <a:avLst>
              <a:gd name="adj" fmla="val 343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905708" y="2086094"/>
            <a:ext cx="317563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Complex Problem Solving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5708" y="2517458"/>
            <a:ext cx="3359348" cy="159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tackles real-world complexities in banking systems. It requires careful design and development to ensure seamless operations.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1774" y="1878925"/>
            <a:ext cx="3773686" cy="2441734"/>
          </a:xfrm>
          <a:prstGeom prst="roundRect">
            <a:avLst>
              <a:gd name="adj" fmla="val 343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4878943" y="2086094"/>
            <a:ext cx="3359348" cy="62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Relevance to Modern Needs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78943" y="2829163"/>
            <a:ext cx="3359348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need for secure, efficient, and user-friendly banking solutions is higher than ever before.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8540" y="4520208"/>
            <a:ext cx="3773686" cy="2753439"/>
          </a:xfrm>
          <a:prstGeom prst="roundRect">
            <a:avLst>
              <a:gd name="adj" fmla="val 30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905708" y="4727377"/>
            <a:ext cx="3359348" cy="62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Scalability and Future Enhancements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05708" y="5470446"/>
            <a:ext cx="3359348" cy="159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allows for future growth and expansion, accommodating increasing user demand and evolving industry standards.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671774" y="4520208"/>
            <a:ext cx="3773686" cy="2753439"/>
          </a:xfrm>
          <a:prstGeom prst="roundRect">
            <a:avLst>
              <a:gd name="adj" fmla="val 30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4878943" y="4727377"/>
            <a:ext cx="3359348" cy="62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Demonstrates Security Features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878943" y="5470446"/>
            <a:ext cx="3359348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prioritizes security to protect sensitive financial data and user information.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63" y="898684"/>
            <a:ext cx="5004554" cy="64344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1008" y="530066"/>
            <a:ext cx="4940141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Solutions</a:t>
            </a:r>
            <a:endParaRPr lang="en-US" sz="37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008" y="1421368"/>
            <a:ext cx="481846" cy="4818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1008" y="2095857"/>
            <a:ext cx="24093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Fraud Detection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161008" y="2512695"/>
            <a:ext cx="77947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analyzes transaction patterns and identifies potentially fraudulent activity in real-time.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008" y="3707606"/>
            <a:ext cx="481846" cy="48184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61008" y="4382095"/>
            <a:ext cx="395430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Account Freezing and Unfreezing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161008" y="4798933"/>
            <a:ext cx="77947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system provides immediate account control measures, allowing for quick responses to security breaches.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008" y="5993844"/>
            <a:ext cx="481846" cy="48184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61008" y="6668333"/>
            <a:ext cx="39964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Online Loan Management System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161008" y="7085171"/>
            <a:ext cx="779478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can apply for, manage, and track loans online, streamlining the borrowing process.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564" y="1200031"/>
            <a:ext cx="7716917" cy="629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 and Functionality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23" y="2233136"/>
            <a:ext cx="1635800" cy="11613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4899" y="2756178"/>
            <a:ext cx="110847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9795" y="2434709"/>
            <a:ext cx="272045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Account Management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870478"/>
            <a:ext cx="7759065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 multiple accounts, track transactions, and access account statements.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410069"/>
            <a:ext cx="8995886" cy="11430"/>
          </a:xfrm>
          <a:prstGeom prst="roundRect">
            <a:avLst>
              <a:gd name="adj" fmla="val 740750"/>
            </a:avLst>
          </a:prstGeom>
          <a:solidFill>
            <a:srgbClr val="013180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63" y="3444835"/>
            <a:ext cx="3271718" cy="11613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4897" y="3823930"/>
            <a:ext cx="150614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7755" y="3646408"/>
            <a:ext cx="2918341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Transaction Processing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4082177"/>
            <a:ext cx="769703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 various transactions, including deposits, withdrawals, and transfers.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927" cy="11430"/>
          </a:xfrm>
          <a:prstGeom prst="roundRect">
            <a:avLst>
              <a:gd name="adj" fmla="val 740750"/>
            </a:avLst>
          </a:prstGeom>
          <a:solidFill>
            <a:srgbClr val="013180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04" y="4656534"/>
            <a:ext cx="4907637" cy="11613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9778" y="5035629"/>
            <a:ext cx="141089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5714" y="4858107"/>
            <a:ext cx="251983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Loan Management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293876"/>
            <a:ext cx="355592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Apply for, manage, and repay loans.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5833467"/>
            <a:ext cx="7359968" cy="11430"/>
          </a:xfrm>
          <a:prstGeom prst="roundRect">
            <a:avLst>
              <a:gd name="adj" fmla="val 740750"/>
            </a:avLst>
          </a:prstGeom>
          <a:solidFill>
            <a:srgbClr val="013180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45" y="5868233"/>
            <a:ext cx="6543437" cy="116133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9063" y="6247328"/>
            <a:ext cx="162282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3554" y="6069806"/>
            <a:ext cx="251983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 Features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505575"/>
            <a:ext cx="603980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Robust security measures protect user data and transactions.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61878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 Transactions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2283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Deposit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599146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Adds  to an funds to an account balance.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82283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Withdrawal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4599146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Removes funds from an account balance.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0070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Transfer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39389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Moves funds between accounts.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98690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 Loan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237" y="2128361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69035" y="299216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Loan Amount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50198" y="3525679"/>
            <a:ext cx="352305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total amount borrowed.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462" y="2128361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462260" y="299216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Interest Rate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10243423" y="3525679"/>
            <a:ext cx="352317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percentage charged on the loan balance.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237" y="5055751"/>
            <a:ext cx="616982" cy="6169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69035" y="591954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Loan Tenure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6350198" y="6453068"/>
            <a:ext cx="352305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duration of the loan in years or months.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6462" y="5055751"/>
            <a:ext cx="616982" cy="6169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462260" y="591954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Monthly Payment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10243423" y="6453068"/>
            <a:ext cx="352317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fixed amount due each month.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31175"/>
            <a:ext cx="1138213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 Banking System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096095"/>
            <a:ext cx="2150388" cy="1421963"/>
          </a:xfrm>
          <a:prstGeom prst="roundRect">
            <a:avLst>
              <a:gd name="adj" fmla="val 729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PK" dirty="0"/>
          </a:p>
        </p:txBody>
      </p:sp>
      <p:sp>
        <p:nvSpPr>
          <p:cNvPr id="4" name="Text 2"/>
          <p:cNvSpPr/>
          <p:nvPr/>
        </p:nvSpPr>
        <p:spPr>
          <a:xfrm>
            <a:off x="1125855" y="2560320"/>
            <a:ext cx="13585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003" y="2342912"/>
            <a:ext cx="604468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Account Management and Transactions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3261003" y="2876431"/>
            <a:ext cx="1005447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functionalities for account creation, deposits, withdrawals, and transfers.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535" y="3502819"/>
            <a:ext cx="10505718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Shape 6"/>
          <p:cNvSpPr/>
          <p:nvPr/>
        </p:nvSpPr>
        <p:spPr>
          <a:xfrm>
            <a:off x="863798" y="3641407"/>
            <a:ext cx="4300895" cy="1816775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9" name="Text 7"/>
          <p:cNvSpPr/>
          <p:nvPr/>
        </p:nvSpPr>
        <p:spPr>
          <a:xfrm>
            <a:off x="1125855" y="4303038"/>
            <a:ext cx="184547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3888224"/>
            <a:ext cx="440495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 and Fraud Detection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411510" y="4421743"/>
            <a:ext cx="810827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Implements robust security measures to protect user data and prevent fraudulent activities.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442942"/>
            <a:ext cx="8355211" cy="15240"/>
          </a:xfrm>
          <a:prstGeom prst="roundRect">
            <a:avLst>
              <a:gd name="adj" fmla="val 68024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3" name="Shape 11"/>
          <p:cNvSpPr/>
          <p:nvPr/>
        </p:nvSpPr>
        <p:spPr>
          <a:xfrm>
            <a:off x="863798" y="5581531"/>
            <a:ext cx="6451402" cy="1816775"/>
          </a:xfrm>
          <a:prstGeom prst="roundRect">
            <a:avLst>
              <a:gd name="adj" fmla="val 57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4" name="Text 12"/>
          <p:cNvSpPr/>
          <p:nvPr/>
        </p:nvSpPr>
        <p:spPr>
          <a:xfrm>
            <a:off x="1125855" y="6243161"/>
            <a:ext cx="172760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828348"/>
            <a:ext cx="462926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Organization and Display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562017" y="6361867"/>
            <a:ext cx="595776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Efficiently stores and manages data, providing clear and user-friendly reports.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55D11A-C2FF-1E1D-A591-A174012FA856}"/>
              </a:ext>
            </a:extLst>
          </p:cNvPr>
          <p:cNvSpPr txBox="1"/>
          <p:nvPr/>
        </p:nvSpPr>
        <p:spPr>
          <a:xfrm>
            <a:off x="1237785" y="423078"/>
            <a:ext cx="7315200" cy="80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605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</a:rPr>
              <a:t>DSA Concepts Implementation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12A94-C972-7B73-BDA8-78024AAB4C3D}"/>
              </a:ext>
            </a:extLst>
          </p:cNvPr>
          <p:cNvSpPr txBox="1"/>
          <p:nvPr/>
        </p:nvSpPr>
        <p:spPr>
          <a:xfrm>
            <a:off x="1237785" y="1791541"/>
            <a:ext cx="92778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BST(Binary search tree): Fast account verification and sorted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Queue: Transaction history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HashMap: Efficient account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Linked list: Sequential Storage</a:t>
            </a:r>
            <a:endParaRPr lang="en-PK" sz="2800" dirty="0"/>
          </a:p>
        </p:txBody>
      </p:sp>
    </p:spTree>
    <p:extLst>
      <p:ext uri="{BB962C8B-B14F-4D97-AF65-F5344CB8AC3E}">
        <p14:creationId xmlns:p14="http://schemas.microsoft.com/office/powerpoint/2010/main" val="4113515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951798"/>
            <a:ext cx="704600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Demonstration of Code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093250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will now demonstrate the key code components of the Bank Management System, highlighting its functionalities and structure.</a:t>
            </a:r>
            <a:endParaRPr lang="en-US" sz="19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12</TotalTime>
  <Words>412</Words>
  <Application>Microsoft Office PowerPoint</Application>
  <PresentationFormat>Custom</PresentationFormat>
  <Paragraphs>81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Lucida Fax</vt:lpstr>
      <vt:lpstr>Merriweather</vt:lpstr>
      <vt:lpstr>Century Gothic</vt:lpstr>
      <vt:lpstr>Arial</vt:lpstr>
      <vt:lpstr>Wingdings 2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u2023670</cp:lastModifiedBy>
  <cp:revision>5</cp:revision>
  <dcterms:created xsi:type="dcterms:W3CDTF">2024-12-17T23:40:12Z</dcterms:created>
  <dcterms:modified xsi:type="dcterms:W3CDTF">2024-12-19T19:20:34Z</dcterms:modified>
</cp:coreProperties>
</file>